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612-A4B2-48C5-9C86-9A8190A107A0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3A7-21DD-4917-A6F0-D0A135AD1A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0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612-A4B2-48C5-9C86-9A8190A107A0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3A7-21DD-4917-A6F0-D0A135AD1A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70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612-A4B2-48C5-9C86-9A8190A107A0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3A7-21DD-4917-A6F0-D0A135AD1A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03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612-A4B2-48C5-9C86-9A8190A107A0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3A7-21DD-4917-A6F0-D0A135AD1A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62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612-A4B2-48C5-9C86-9A8190A107A0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3A7-21DD-4917-A6F0-D0A135AD1A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35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612-A4B2-48C5-9C86-9A8190A107A0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3A7-21DD-4917-A6F0-D0A135AD1A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92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612-A4B2-48C5-9C86-9A8190A107A0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3A7-21DD-4917-A6F0-D0A135AD1A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9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612-A4B2-48C5-9C86-9A8190A107A0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3A7-21DD-4917-A6F0-D0A135AD1A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58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612-A4B2-48C5-9C86-9A8190A107A0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3A7-21DD-4917-A6F0-D0A135AD1A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28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612-A4B2-48C5-9C86-9A8190A107A0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3A7-21DD-4917-A6F0-D0A135AD1A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41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612-A4B2-48C5-9C86-9A8190A107A0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3A7-21DD-4917-A6F0-D0A135AD1A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47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1B612-A4B2-48C5-9C86-9A8190A107A0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B3A7-21DD-4917-A6F0-D0A135AD1A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43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Envoi d’une trame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Trame de 100 caractères ASCII</a:t>
            </a:r>
          </a:p>
          <a:p>
            <a:endParaRPr lang="fr-FR" dirty="0"/>
          </a:p>
          <a:p>
            <a:r>
              <a:rPr lang="fr-FR" dirty="0" smtClean="0"/>
              <a:t>Liaison série 1200 baud, donnée sur 8 bits,1 bit de stop, pas de parité</a:t>
            </a:r>
          </a:p>
          <a:p>
            <a:endParaRPr lang="fr-FR" dirty="0"/>
          </a:p>
          <a:p>
            <a:r>
              <a:rPr lang="fr-FR" dirty="0" smtClean="0"/>
              <a:t>Peut-on envoyer une trame par seconde ? 2 trames par seconde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458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Envoi de 3 octets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2800" dirty="0" smtClean="0"/>
              <a:t>Valeurs des 3 octets ? En hexa, ASCII</a:t>
            </a:r>
          </a:p>
          <a:p>
            <a:r>
              <a:rPr lang="fr-FR" sz="2800" dirty="0" smtClean="0"/>
              <a:t>Durée de la transmission</a:t>
            </a:r>
          </a:p>
          <a:p>
            <a:r>
              <a:rPr lang="fr-FR" sz="2800" dirty="0" smtClean="0"/>
              <a:t>Vitesse (en baud)</a:t>
            </a: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142" y="1124744"/>
            <a:ext cx="911282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719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Liaison série synchrone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589240"/>
            <a:ext cx="8229600" cy="1184995"/>
          </a:xfrm>
        </p:spPr>
        <p:txBody>
          <a:bodyPr/>
          <a:lstStyle/>
          <a:p>
            <a:r>
              <a:rPr lang="fr-FR" dirty="0" smtClean="0"/>
              <a:t>Horloge (</a:t>
            </a:r>
            <a:r>
              <a:rPr lang="fr-FR" dirty="0" err="1" smtClean="0"/>
              <a:t>clock</a:t>
            </a:r>
            <a:r>
              <a:rPr lang="fr-FR" dirty="0" smtClean="0"/>
              <a:t>) active sur le front descendant</a:t>
            </a:r>
          </a:p>
          <a:p>
            <a:r>
              <a:rPr lang="fr-FR" dirty="0" smtClean="0"/>
              <a:t>1 </a:t>
            </a:r>
            <a:r>
              <a:rPr lang="fr-FR" dirty="0" err="1" smtClean="0"/>
              <a:t>start</a:t>
            </a:r>
            <a:r>
              <a:rPr lang="fr-FR" dirty="0" smtClean="0"/>
              <a:t>, 8 données, 1 parité, 1 stop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6372225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3483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81</Words>
  <Application>Microsoft Office PowerPoint</Application>
  <PresentationFormat>Affichage à l'écran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Envoi d’une trame</vt:lpstr>
      <vt:lpstr>Envoi de 3 octets</vt:lpstr>
      <vt:lpstr>Liaison série synchrone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Envoi d’une trame</dc:title>
  <dc:creator>Passtek.net</dc:creator>
  <cp:lastModifiedBy>Passtek.net</cp:lastModifiedBy>
  <cp:revision>3</cp:revision>
  <dcterms:created xsi:type="dcterms:W3CDTF">2019-11-04T09:13:34Z</dcterms:created>
  <dcterms:modified xsi:type="dcterms:W3CDTF">2019-11-04T09:41:50Z</dcterms:modified>
</cp:coreProperties>
</file>