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504C2-3A32-4C77-8683-8E70DC83F582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A03C5-E83A-4B35-9C29-3229E3CD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60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Droit &lt;&gt; devoir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A03C5-E83A-4B35-9C29-3229E3CD27C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82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DA6A4C-EF6F-4299-9779-38BEC9870A3A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1A5D76-A7C6-4334-9511-5E08B84B96E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a le droit de se tromper</a:t>
            </a:r>
          </a:p>
          <a:p>
            <a:endParaRPr lang="fr-FR" dirty="0"/>
          </a:p>
          <a:p>
            <a:r>
              <a:rPr lang="fr-FR" dirty="0" smtClean="0"/>
              <a:t>L’erreur est humaine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Cherchez la différence entre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941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Qu’est-ce qu’un droit ?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Réflexion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29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a le droit de se tromper</a:t>
            </a:r>
          </a:p>
          <a:p>
            <a:endParaRPr lang="fr-FR" dirty="0"/>
          </a:p>
          <a:p>
            <a:r>
              <a:rPr lang="fr-FR" dirty="0" smtClean="0"/>
              <a:t>On peut se tromper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Réflexion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226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Pilote d’avion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Chirurgien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Réflexion</a:t>
            </a:r>
            <a:endParaRPr lang="fr-FR" dirty="0"/>
          </a:p>
        </p:txBody>
      </p:sp>
      <p:pic>
        <p:nvPicPr>
          <p:cNvPr id="1026" name="Picture 2" descr="https://www.sciencesetavenir.fr/assets/img/2019/05/02/cover-r4x3w1000-5ccb32f285997-ab933cd7b99b798d4232971f2f6e1c961ded639c-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24744"/>
            <a:ext cx="3384376" cy="253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dito.regionsjob.com/xjob/wp-content/uploads/sites/3/2018/07/pilo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803" y="3717032"/>
            <a:ext cx="59436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3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Prévisibles / Imprévisibles</a:t>
            </a:r>
          </a:p>
          <a:p>
            <a:endParaRPr lang="fr-FR" dirty="0"/>
          </a:p>
          <a:p>
            <a:r>
              <a:rPr lang="fr-FR" dirty="0" smtClean="0"/>
              <a:t>Impact</a:t>
            </a:r>
          </a:p>
          <a:p>
            <a:pPr lvl="1"/>
            <a:r>
              <a:rPr lang="fr-FR" dirty="0" smtClean="0"/>
              <a:t>Économique</a:t>
            </a:r>
          </a:p>
          <a:p>
            <a:pPr lvl="1"/>
            <a:r>
              <a:rPr lang="fr-FR" dirty="0" smtClean="0"/>
              <a:t>Social</a:t>
            </a:r>
          </a:p>
          <a:p>
            <a:pPr lvl="1"/>
            <a:r>
              <a:rPr lang="fr-FR" dirty="0" smtClean="0"/>
              <a:t>Psychologique</a:t>
            </a:r>
          </a:p>
          <a:p>
            <a:pPr lvl="1"/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Conséquences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8289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</TotalTime>
  <Words>49</Words>
  <Application>Microsoft Office PowerPoint</Application>
  <PresentationFormat>Affichage à l'écran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Vagues</vt:lpstr>
      <vt:lpstr>Cherchez la différence entre …</vt:lpstr>
      <vt:lpstr>Réflexion</vt:lpstr>
      <vt:lpstr>Réflexion</vt:lpstr>
      <vt:lpstr>Réflexion</vt:lpstr>
      <vt:lpstr>Conséquences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Passtek.net</dc:creator>
  <cp:lastModifiedBy>Passtek.net</cp:lastModifiedBy>
  <cp:revision>4</cp:revision>
  <dcterms:created xsi:type="dcterms:W3CDTF">2019-09-06T07:09:56Z</dcterms:created>
  <dcterms:modified xsi:type="dcterms:W3CDTF">2019-09-06T08:21:40Z</dcterms:modified>
</cp:coreProperties>
</file>